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060" r:id="rId1"/>
  </p:sldMasterIdLst>
  <p:notesMasterIdLst>
    <p:notesMasterId r:id="rId13"/>
  </p:notesMasterIdLst>
  <p:sldIdLst>
    <p:sldId id="358" r:id="rId2"/>
    <p:sldId id="359" r:id="rId3"/>
    <p:sldId id="360" r:id="rId4"/>
    <p:sldId id="361" r:id="rId5"/>
    <p:sldId id="362" r:id="rId6"/>
    <p:sldId id="363" r:id="rId7"/>
    <p:sldId id="265" r:id="rId8"/>
    <p:sldId id="266" r:id="rId9"/>
    <p:sldId id="364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24" autoAdjust="0"/>
    <p:restoredTop sz="93792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ED5A63-FAC3-D475-C64D-2B0E27A2D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DA358-4AD4-432C-B1A3-E69915177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8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3A0C4F-AD67-9FC1-CF7E-61A31B6B3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1D053-81AC-4494-899E-B2A4E3B67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E8483F-C449-944B-35CB-F78FF0178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0375-7B12-4424-A274-2086F2C30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76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DC725F-B873-570F-2341-F5D8156CC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56212-D02F-4094-AB17-067D99A45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27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D47CB3-9C41-05B8-F043-566BACFDF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A7F9-5A70-4F80-A825-3F3B97E44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88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892969"/>
            <a:ext cx="3625453" cy="507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69"/>
            <a:ext cx="3625453" cy="507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0589A9A-064D-0879-D326-1B10D18AF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9A89-1E25-4D76-9812-51C4021F3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3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C618A8A-C5EE-E2AE-BE11-7D4C62DC8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0B80-B9B3-4C50-A69A-C9371FFFC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1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B67B05A-A2E2-79A8-9887-2B3FA15AC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39D0-F325-47AB-AF42-31A811CBA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BBFACF04-078B-1AA7-FC1C-5F0083FEB5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02D0-F5DB-41DE-BF99-619D32367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3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40F9CEC-BC3A-94E1-95E0-31D1272FD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C5F4-9DA9-4F5E-B16D-A9DD7AA5F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64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436DCE8-C5EE-BF67-9771-795E3005D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9144-F36F-41A3-BF79-C14C286F1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79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E4BE59B3-3FD7-39A6-C53B-1C4416A0C5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2969" y="892969"/>
            <a:ext cx="735806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21E1DBCC-A743-C0EE-31E0-782AA205AF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A7FD790F-6619-F01C-D586-7AAC32E244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eaLnBrk="1">
              <a:defRPr sz="1266"/>
            </a:lvl1pPr>
          </a:lstStyle>
          <a:p>
            <a:pPr>
              <a:defRPr/>
            </a:pPr>
            <a:fld id="{58FDE788-11D2-4BB2-B946-F49191377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04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61" r:id="rId1"/>
    <p:sldLayoutId id="2147488062" r:id="rId2"/>
    <p:sldLayoutId id="2147488063" r:id="rId3"/>
    <p:sldLayoutId id="2147488064" r:id="rId4"/>
    <p:sldLayoutId id="2147488065" r:id="rId5"/>
    <p:sldLayoutId id="2147488066" r:id="rId6"/>
    <p:sldLayoutId id="2147488067" r:id="rId7"/>
    <p:sldLayoutId id="2147488068" r:id="rId8"/>
    <p:sldLayoutId id="2147488069" r:id="rId9"/>
    <p:sldLayoutId id="2147488070" r:id="rId10"/>
    <p:sldLayoutId id="2147488071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906" kern="12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cs typeface="Gill Sans" charset="0"/>
          <a:sym typeface="Gill Sans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cs typeface="Gill Sans" charset="0"/>
          <a:sym typeface="Gill Sans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cs typeface="Gill Sans" charset="0"/>
          <a:sym typeface="Gill Sans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cs typeface="Gill Sans" charset="0"/>
          <a:sym typeface="Gill Sans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cs typeface="Gill Sans" charset="0"/>
          <a:sym typeface="Gill Sans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cs typeface="Gill Sans" charset="0"/>
          <a:sym typeface="Gill Sans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cs typeface="Gill Sans" charset="0"/>
          <a:sym typeface="Gill Sans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cs typeface="Gill Sans" charset="0"/>
          <a:sym typeface="Gill Sans" charset="0"/>
        </a:defRPr>
      </a:lvl9pPr>
    </p:titleStyle>
    <p:bodyStyle>
      <a:lvl1pPr marL="625056" indent="-401822" algn="l" defTabSz="410751" rtl="0" eaLnBrk="0" fontAlgn="base" hangingPunct="0">
        <a:spcBef>
          <a:spcPts val="3375"/>
        </a:spcBef>
        <a:spcAft>
          <a:spcPct val="0"/>
        </a:spcAft>
        <a:buSzPct val="171000"/>
        <a:buChar char="•"/>
        <a:defRPr sz="2953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defTabSz="410751" rtl="0" eaLnBrk="0" fontAlgn="base" hangingPunct="0">
        <a:spcBef>
          <a:spcPts val="3375"/>
        </a:spcBef>
        <a:spcAft>
          <a:spcPct val="0"/>
        </a:spcAft>
        <a:buSzPct val="171000"/>
        <a:buChar char="•"/>
        <a:defRPr sz="2953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defTabSz="410751" rtl="0" eaLnBrk="0" fontAlgn="base" hangingPunct="0">
        <a:spcBef>
          <a:spcPts val="3375"/>
        </a:spcBef>
        <a:spcAft>
          <a:spcPct val="0"/>
        </a:spcAft>
        <a:buSzPct val="171000"/>
        <a:buChar char="•"/>
        <a:defRPr sz="2953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defTabSz="410751" rtl="0" eaLnBrk="0" fontAlgn="base" hangingPunct="0">
        <a:spcBef>
          <a:spcPts val="3375"/>
        </a:spcBef>
        <a:spcAft>
          <a:spcPct val="0"/>
        </a:spcAft>
        <a:buSzPct val="171000"/>
        <a:buChar char="•"/>
        <a:defRPr sz="2953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defTabSz="410751" rtl="0" eaLnBrk="0" fontAlgn="base" hangingPunct="0">
        <a:spcBef>
          <a:spcPts val="3375"/>
        </a:spcBef>
        <a:spcAft>
          <a:spcPct val="0"/>
        </a:spcAft>
        <a:buSzPct val="171000"/>
        <a:buChar char="•"/>
        <a:defRPr sz="2953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xmlns="" id="{D9182E68-D88C-0019-4373-420EC603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54BFBEBA-80C5-C2FF-BDB2-B8D52218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xmlns="" id="{491AA3F7-2FF2-8905-910A-B10326A80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61562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xmlns="" id="{C771837A-B199-1A03-9299-58FF0396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EF4AEBB4-6BFE-3E20-1795-013528C24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xmlns="" id="{997F9C21-ABD4-A767-51BC-80BA0AEC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684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xmlns="" id="{AA4242D8-4547-C253-4228-97945623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57902EAC-76B6-49E3-8F15-32BA8C1AD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xmlns="" id="{513B93FF-5FA5-2B2C-B5CA-B8C36B033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5812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xmlns="" id="{90512122-2659-2F88-A844-DAA3EE5C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E2A3BD6F-9845-C4EB-A0CA-107393EF9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xmlns="" id="{C9F1A763-15C8-2275-E2F7-F57E53994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0492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E38211F1-C360-8A53-F8B2-FE4063E4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85A690DD-0677-1CA8-3C47-96901907A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xmlns="" id="{9A6E7870-571A-BEC9-BF73-E66CC8CA4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4237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xmlns="" id="{4510EE99-E74A-05A0-6423-C9DE3CC1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C8E67F20-8F2F-783B-234A-3E31DD0B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xmlns="" id="{4E00EB19-32CF-68E9-F3FF-EB1968EE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5886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xmlns="" id="{DCF16E47-6A4C-7776-F19E-3E633CF6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A6335DAF-15E5-A811-F41A-41A79EC9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xmlns="" id="{8F9C8418-8473-F34F-B882-79533E43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0694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xmlns="" id="{8FAB10C2-A592-54C1-DB58-5E95525C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19209DC5-B82F-0FE4-31C0-6F29A2423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xmlns="" id="{0F83BD2A-B931-4942-D056-D166385B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07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18F54C70-2121-620D-A595-166A1A48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785E1B30-4976-B6B8-8774-148E0C438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xmlns="" id="{C56F1A80-BB40-3D9F-314D-C8447C719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6135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D9082F16-BA2D-7349-5241-0678F2D6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928D6D0B-6228-D36F-A128-D68BB0FB0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xmlns="" id="{4097CCE3-475B-CEDF-FB06-DC92BD488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76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871F7588-C513-F41F-61EB-28EC2E82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829DA07A-9ECC-6718-0CAD-B5CC82BC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</p:spPr>
        <p:txBody>
          <a:bodyPr/>
          <a:lstStyle/>
          <a:p>
            <a:pPr eaLnBrk="1">
              <a:spcBef>
                <a:spcPts val="1687"/>
              </a:spcBef>
            </a:pPr>
            <a:endParaRPr lang="en-US" altLang="en-US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xmlns="" id="{D4C7AD04-EC19-3E8C-EDE2-ECBC2E68D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8362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"/>
        <a:cs typeface="Gill Sans"/>
      </a:majorFont>
      <a:minorFont>
        <a:latin typeface="Gill Sans"/>
        <a:ea typeface="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wangps</cp:lastModifiedBy>
  <cp:revision>714</cp:revision>
  <dcterms:created xsi:type="dcterms:W3CDTF">2012-02-03T13:37:34Z</dcterms:created>
  <dcterms:modified xsi:type="dcterms:W3CDTF">2023-04-30T15:28:02Z</dcterms:modified>
</cp:coreProperties>
</file>